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497" r:id="rId6"/>
    <p:sldId id="260" r:id="rId7"/>
    <p:sldId id="259" r:id="rId8"/>
    <p:sldId id="257" r:id="rId9"/>
    <p:sldId id="496" r:id="rId10"/>
    <p:sldId id="493" r:id="rId11"/>
    <p:sldId id="4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0"/>
    <a:srgbClr val="B1B1B1"/>
    <a:srgbClr val="231F20"/>
    <a:srgbClr val="211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>
        <p:scale>
          <a:sx n="43" d="100"/>
          <a:sy n="43" d="100"/>
        </p:scale>
        <p:origin x="10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F9E0-2C45-414A-8969-5DB7F046A21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024B-5336-4A31-BB60-F0DFCBF5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4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50E3-5F89-44AF-887D-55E2481561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50E3-5F89-44AF-887D-55E2481561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8718-F25B-76BE-520F-88169868D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71" y="2931090"/>
            <a:ext cx="11110587" cy="2875659"/>
          </a:xfrm>
        </p:spPr>
        <p:txBody>
          <a:bodyPr anchor="b">
            <a:normAutofit/>
          </a:bodyPr>
          <a:lstStyle>
            <a:lvl1pPr algn="ctr">
              <a:defRPr sz="42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32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5C34-C46E-EE25-4EA0-CE4C575D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aseline="0">
                <a:solidFill>
                  <a:srgbClr val="21126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DD66-90B1-F888-7AC2-B692232A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sz="28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2pPr>
            <a:lvl3pPr>
              <a:defRPr sz="24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3pPr>
            <a:lvl4pPr>
              <a:defRPr sz="22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4pPr>
            <a:lvl5pPr>
              <a:defRPr sz="20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73DF5-AE40-F3D9-3C15-DB102FBB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fld id="{F13D623F-6144-D942-89E1-D529FCD01FF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D7FD-74F0-DD79-296D-B622F735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57F80-F576-BBA1-E736-6647A8E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80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fld id="{F22EFA81-B887-A847-A5C9-A2C08FD255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7866345" cy="4233796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4885151"/>
            <a:ext cx="7866345" cy="164090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3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11239763" cy="239588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008850"/>
            <a:ext cx="11239763" cy="1377951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1126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5CC0CD-F56D-3F25-B7E4-538D6A6AA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BA9C61E-76A5-A6E7-0771-C2E139FB6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775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E4AE60-5ABD-9B34-04E7-E6B097D09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302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8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25A79-A116-2742-AE2D-6D76AFD3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A213B-9172-F05A-1532-19C4E8CE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8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4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1261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54C8E8"/>
        </a:buClr>
        <a:buFont typeface="Arial" panose="020B0604020202020204" pitchFamily="34" charset="0"/>
        <a:buChar char="•"/>
        <a:defRPr sz="28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24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20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18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18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0E5E-53BB-82A7-F02E-3D5A2C25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58" y="2931090"/>
            <a:ext cx="11429999" cy="1360691"/>
          </a:xfrm>
        </p:spPr>
        <p:txBody>
          <a:bodyPr>
            <a:normAutofit/>
          </a:bodyPr>
          <a:lstStyle/>
          <a:p>
            <a:r>
              <a:rPr lang="en-US" dirty="0"/>
              <a:t>Session Presentation</a:t>
            </a:r>
            <a:br>
              <a:rPr lang="en-US" dirty="0"/>
            </a:br>
            <a:r>
              <a:rPr lang="en-US" dirty="0"/>
              <a:t>Cover Page</a:t>
            </a:r>
          </a:p>
        </p:txBody>
      </p:sp>
    </p:spTree>
    <p:extLst>
      <p:ext uri="{BB962C8B-B14F-4D97-AF65-F5344CB8AC3E}">
        <p14:creationId xmlns:p14="http://schemas.microsoft.com/office/powerpoint/2010/main" val="4647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89DF-855C-4466-BE7B-30E2622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11239763" cy="2395887"/>
          </a:xfrm>
        </p:spPr>
        <p:txBody>
          <a:bodyPr>
            <a:noAutofit/>
          </a:bodyPr>
          <a:lstStyle/>
          <a:p>
            <a:r>
              <a:rPr lang="en-US" sz="4200" dirty="0"/>
              <a:t>Session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986FD8-D2CE-783B-406E-BA6FD436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008850"/>
            <a:ext cx="3600451" cy="137795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Name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3BE8358-5055-D3EE-5D86-422E45C3E9E4}"/>
              </a:ext>
            </a:extLst>
          </p:cNvPr>
          <p:cNvSpPr txBox="1">
            <a:spLocks/>
          </p:cNvSpPr>
          <p:nvPr/>
        </p:nvSpPr>
        <p:spPr>
          <a:xfrm>
            <a:off x="4240467" y="3008850"/>
            <a:ext cx="3600451" cy="13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33F84F1-3A8D-4734-92DA-104B1A86E4FB}"/>
              </a:ext>
            </a:extLst>
          </p:cNvPr>
          <p:cNvSpPr txBox="1">
            <a:spLocks/>
          </p:cNvSpPr>
          <p:nvPr/>
        </p:nvSpPr>
        <p:spPr>
          <a:xfrm>
            <a:off x="8099948" y="3008850"/>
            <a:ext cx="3600451" cy="13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B2D23-C787-0F2A-5507-64D82BF4D90D}"/>
              </a:ext>
            </a:extLst>
          </p:cNvPr>
          <p:cNvSpPr txBox="1"/>
          <p:nvPr/>
        </p:nvSpPr>
        <p:spPr>
          <a:xfrm>
            <a:off x="2145889" y="4933335"/>
            <a:ext cx="749955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Insert Logo(s)</a:t>
            </a:r>
          </a:p>
        </p:txBody>
      </p:sp>
    </p:spTree>
    <p:extLst>
      <p:ext uri="{BB962C8B-B14F-4D97-AF65-F5344CB8AC3E}">
        <p14:creationId xmlns:p14="http://schemas.microsoft.com/office/powerpoint/2010/main" val="423088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058-716B-E7B5-4B67-C622869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22DBB-19A7-F890-D5A2-7FF294C46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The presenter(s) have no interest or potential conflict(s) of interest in relation to this presentation.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The content of this presentation does not relate to any product of a commercial interest. Therefore, there are no relevant financial relationships to disclose. </a:t>
            </a:r>
          </a:p>
          <a:p>
            <a:endParaRPr lang="en-US" dirty="0"/>
          </a:p>
        </p:txBody>
      </p:sp>
      <p:pic>
        <p:nvPicPr>
          <p:cNvPr id="5" name="Picture 4" descr="A blue circle with a white symbol on it&#10;&#10;Description automatically generated">
            <a:extLst>
              <a:ext uri="{FF2B5EF4-FFF2-40B4-BE49-F238E27FC236}">
                <a16:creationId xmlns:a16="http://schemas.microsoft.com/office/drawing/2014/main" id="{C1B28DEE-8403-2B7B-B53C-46E7082E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76" y="492964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84E1-529F-A166-E6A2-C6D5C8B0A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5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9E53-04EC-5328-64BD-1D6F7BD9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Secondary 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DABB9-D977-85AF-801A-A716D87CB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3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9E53-04EC-5328-64BD-1D6F7BD9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7866345" cy="261309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DABB9-D977-85AF-801A-A716D87CB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432435"/>
            <a:ext cx="7866345" cy="16409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(Please delete this page and the following pages before presenting.)</a:t>
            </a:r>
          </a:p>
        </p:txBody>
      </p:sp>
    </p:spTree>
    <p:extLst>
      <p:ext uri="{BB962C8B-B14F-4D97-AF65-F5344CB8AC3E}">
        <p14:creationId xmlns:p14="http://schemas.microsoft.com/office/powerpoint/2010/main" val="42012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89DF-855C-4466-BE7B-30E2622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11239763" cy="2395887"/>
          </a:xfrm>
        </p:spPr>
        <p:txBody>
          <a:bodyPr>
            <a:noAutofit/>
          </a:bodyPr>
          <a:lstStyle/>
          <a:p>
            <a:r>
              <a:rPr lang="en-US" sz="42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An Innovative Pre-matriculation Study Skills Building Model for Student Success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986FD8-D2CE-783B-406E-BA6FD436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008850"/>
            <a:ext cx="3600451" cy="137795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Kathleen Weiss,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Director, Center for Educational Enhancement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Assistant Professor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6AD4E-2D79-CF9D-715C-D69115E3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9" y="4707664"/>
            <a:ext cx="6085522" cy="12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3BE8358-5055-D3EE-5D86-422E45C3E9E4}"/>
              </a:ext>
            </a:extLst>
          </p:cNvPr>
          <p:cNvSpPr txBox="1">
            <a:spLocks/>
          </p:cNvSpPr>
          <p:nvPr/>
        </p:nvSpPr>
        <p:spPr>
          <a:xfrm>
            <a:off x="4240467" y="3008850"/>
            <a:ext cx="3600451" cy="13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Nehad El-</a:t>
            </a:r>
            <a:r>
              <a:rPr lang="en-US" sz="2400" b="1" dirty="0" err="1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Sawi</a:t>
            </a:r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Assistant Vice President, Academic Innovations &amp; Enhancement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33F84F1-3A8D-4734-92DA-104B1A86E4FB}"/>
              </a:ext>
            </a:extLst>
          </p:cNvPr>
          <p:cNvSpPr txBox="1">
            <a:spLocks/>
          </p:cNvSpPr>
          <p:nvPr/>
        </p:nvSpPr>
        <p:spPr>
          <a:xfrm>
            <a:off x="8099948" y="3008850"/>
            <a:ext cx="3600451" cy="13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Brian </a:t>
            </a:r>
            <a:r>
              <a:rPr lang="en-US" sz="2800" b="1" dirty="0" err="1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Pinney</a:t>
            </a:r>
            <a:r>
              <a:rPr lang="en-US" sz="28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Instructional Design &amp; Educational Support Specialist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00208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0E5E-53BB-82A7-F02E-3D5A2C25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Overcoming Challenges in Publishing in the Health Science Education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BB72-62ED-BED6-BE87-1E8DFEC8C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Mark A.W. Andrews, Michael W. Bradbury, Machelle Linsenmeyer, Elizabeth K. McClain</a:t>
            </a:r>
          </a:p>
          <a:p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Associate Editors at </a:t>
            </a:r>
            <a:r>
              <a:rPr lang="en-US" i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Medical Science Educator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65A53E-63E6-4B6A-8953-2FDBD4B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" y="4939887"/>
            <a:ext cx="1170000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811E19-E848-41FF-B836-C02185EA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23" y="4945225"/>
            <a:ext cx="1061085" cy="1061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11" y="5032856"/>
            <a:ext cx="1867775" cy="8568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4DB7D8-C067-9716-11BA-0185852D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53" y="5047357"/>
            <a:ext cx="2600937" cy="8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42AFDB-E46D-DEF9-0235-CE4AAD7A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12" y="5032856"/>
            <a:ext cx="3690395" cy="8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5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COM color palette">
      <a:dk1>
        <a:srgbClr val="000000"/>
      </a:dk1>
      <a:lt1>
        <a:srgbClr val="FFFFFF"/>
      </a:lt1>
      <a:dk2>
        <a:srgbClr val="201261"/>
      </a:dk2>
      <a:lt2>
        <a:srgbClr val="54C8E8"/>
      </a:lt2>
      <a:accent1>
        <a:srgbClr val="FFA300"/>
      </a:accent1>
      <a:accent2>
        <a:srgbClr val="FF5959"/>
      </a:accent2>
      <a:accent3>
        <a:srgbClr val="B1B1B1"/>
      </a:accent3>
      <a:accent4>
        <a:srgbClr val="231F20"/>
      </a:accent4>
      <a:accent5>
        <a:srgbClr val="5B9BD5"/>
      </a:accent5>
      <a:accent6>
        <a:srgbClr val="70AD47"/>
      </a:accent6>
      <a:hlink>
        <a:srgbClr val="0563C1"/>
      </a:hlink>
      <a:folHlink>
        <a:srgbClr val="5B9B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AB5749B61FA4DA8F479A104227994" ma:contentTypeVersion="19" ma:contentTypeDescription="Create a new document." ma:contentTypeScope="" ma:versionID="d4e8acb2657cd042ecc52e799425a42c">
  <xsd:schema xmlns:xsd="http://www.w3.org/2001/XMLSchema" xmlns:xs="http://www.w3.org/2001/XMLSchema" xmlns:p="http://schemas.microsoft.com/office/2006/metadata/properties" xmlns:ns1="http://schemas.microsoft.com/sharepoint/v3" xmlns:ns2="6d893fd5-62e7-4a18-808f-6929b6092986" xmlns:ns3="83e2761b-e376-442d-8595-a13351857ec9" targetNamespace="http://schemas.microsoft.com/office/2006/metadata/properties" ma:root="true" ma:fieldsID="96871017844891f48d87b3ef04c681b4" ns1:_="" ns2:_="" ns3:_="">
    <xsd:import namespace="http://schemas.microsoft.com/sharepoint/v3"/>
    <xsd:import namespace="6d893fd5-62e7-4a18-808f-6929b6092986"/>
    <xsd:import namespace="83e2761b-e376-442d-8595-a13351857e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93fd5-62e7-4a18-808f-6929b60929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d08ca35-049e-44d0-bc8f-f122cd0ed01e}" ma:internalName="TaxCatchAll" ma:showField="CatchAllData" ma:web="6d893fd5-62e7-4a18-808f-6929b6092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2761b-e376-442d-8595-a13351857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316ac8f-cad6-4f82-943e-f438414ee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3e2761b-e376-442d-8595-a13351857ec9">
      <Terms xmlns="http://schemas.microsoft.com/office/infopath/2007/PartnerControls"/>
    </lcf76f155ced4ddcb4097134ff3c332f>
    <_ip_UnifiedCompliancePolicyProperties xmlns="http://schemas.microsoft.com/sharepoint/v3" xsi:nil="true"/>
    <TaxCatchAll xmlns="6d893fd5-62e7-4a18-808f-6929b6092986"/>
  </documentManagement>
</p:properties>
</file>

<file path=customXml/itemProps1.xml><?xml version="1.0" encoding="utf-8"?>
<ds:datastoreItem xmlns:ds="http://schemas.openxmlformats.org/officeDocument/2006/customXml" ds:itemID="{8EE29397-7FDB-4EF9-BED5-2EF33412A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893fd5-62e7-4a18-808f-6929b6092986"/>
    <ds:schemaRef ds:uri="83e2761b-e376-442d-8595-a13351857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FB1C7-A44B-4372-B3D8-E7B5B4E2BF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CC14A-38DB-49CF-9E25-CD59722DA160}">
  <ds:schemaRefs>
    <ds:schemaRef ds:uri="http://purl.org/dc/elements/1.1/"/>
    <ds:schemaRef ds:uri="http://schemas.microsoft.com/sharepoint/v3"/>
    <ds:schemaRef ds:uri="http://schemas.microsoft.com/office/infopath/2007/PartnerControls"/>
    <ds:schemaRef ds:uri="6d893fd5-62e7-4a18-808f-6929b6092986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83e2761b-e376-442d-8595-a13351857e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170</Words>
  <Application>Microsoft Office PowerPoint</Application>
  <PresentationFormat>Widescreen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Urbanist</vt:lpstr>
      <vt:lpstr>Urbanist Medium</vt:lpstr>
      <vt:lpstr>Office Theme</vt:lpstr>
      <vt:lpstr>Session Presentation Cover Page</vt:lpstr>
      <vt:lpstr>Session Title</vt:lpstr>
      <vt:lpstr>Disclosure</vt:lpstr>
      <vt:lpstr>PowerPoint Presentation</vt:lpstr>
      <vt:lpstr>Secondary Title Page</vt:lpstr>
      <vt:lpstr>Examples</vt:lpstr>
      <vt:lpstr>An Innovative Pre-matriculation Study Skills Building Model for Student Success</vt:lpstr>
      <vt:lpstr>Overcoming Challenges in Publishing in the Health Science Education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RaShonda Riddle</dc:creator>
  <cp:lastModifiedBy>RaShonda Riddle</cp:lastModifiedBy>
  <cp:revision>19</cp:revision>
  <dcterms:created xsi:type="dcterms:W3CDTF">2022-07-26T13:46:17Z</dcterms:created>
  <dcterms:modified xsi:type="dcterms:W3CDTF">2023-10-05T15:27:04Z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0x010100553AB5749B61FA4DA8F479A104227994</vt:lpwstr>
  </property>
</Properties>
</file>